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  <p:sldMasterId id="2147484998" r:id="rId5"/>
  </p:sldMasterIdLst>
  <p:notesMasterIdLst>
    <p:notesMasterId r:id="rId17"/>
  </p:notesMasterIdLst>
  <p:handoutMasterIdLst>
    <p:handoutMasterId r:id="rId18"/>
  </p:handoutMasterIdLst>
  <p:sldIdLst>
    <p:sldId id="259" r:id="rId6"/>
    <p:sldId id="395" r:id="rId7"/>
    <p:sldId id="394" r:id="rId8"/>
    <p:sldId id="396" r:id="rId9"/>
    <p:sldId id="397" r:id="rId10"/>
    <p:sldId id="398" r:id="rId11"/>
    <p:sldId id="402" r:id="rId12"/>
    <p:sldId id="399" r:id="rId13"/>
    <p:sldId id="400" r:id="rId14"/>
    <p:sldId id="401" r:id="rId15"/>
    <p:sldId id="403" r:id="rId16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77132F9-AE20-4B21-969C-FB43449C8871}">
          <p14:sldIdLst>
            <p14:sldId id="259"/>
            <p14:sldId id="395"/>
            <p14:sldId id="394"/>
            <p14:sldId id="396"/>
            <p14:sldId id="397"/>
            <p14:sldId id="398"/>
            <p14:sldId id="402"/>
            <p14:sldId id="399"/>
            <p14:sldId id="400"/>
            <p14:sldId id="401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FF0066"/>
    <a:srgbClr val="000066"/>
    <a:srgbClr val="E6E6E6"/>
    <a:srgbClr val="99FF66"/>
    <a:srgbClr val="0000FF"/>
    <a:srgbClr val="CCFFCC"/>
    <a:srgbClr val="006600"/>
    <a:srgbClr val="FF99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5" autoAdjust="0"/>
    <p:restoredTop sz="92857" autoAdjust="0"/>
  </p:normalViewPr>
  <p:slideViewPr>
    <p:cSldViewPr showGuides="1">
      <p:cViewPr varScale="1">
        <p:scale>
          <a:sx n="86" d="100"/>
          <a:sy n="86" d="100"/>
        </p:scale>
        <p:origin x="1956" y="90"/>
      </p:cViewPr>
      <p:guideLst>
        <p:guide orient="horz" pos="7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F92A73AD-8C45-46C6-AC61-9F30B1B2747C}" type="datetimeFigureOut">
              <a:rPr lang="zh-TW" altLang="en-US"/>
              <a:pPr>
                <a:defRPr/>
              </a:pPr>
              <a:t>2024/11/10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94EDADB0-87F6-4398-807F-1B49ECE622D4}" type="datetimeFigureOut">
              <a:rPr lang="zh-TW" altLang="en-US"/>
              <a:pPr>
                <a:defRPr/>
              </a:pPr>
              <a:t>2024/11/10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15" tIns="47008" rIns="94015" bIns="47008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32" y="4415081"/>
            <a:ext cx="5608954" cy="4183537"/>
          </a:xfrm>
          <a:prstGeom prst="rect">
            <a:avLst/>
          </a:prstGeom>
        </p:spPr>
        <p:txBody>
          <a:bodyPr vert="horz" lIns="94015" tIns="47008" rIns="94015" bIns="47008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/>
              <a:t>單位 </a:t>
            </a:r>
            <a:r>
              <a:rPr lang="en-US" altLang="zh-TW" dirty="0"/>
              <a:t>&amp;</a:t>
            </a:r>
            <a:r>
              <a:rPr lang="zh-TW" altLang="en-US" dirty="0"/>
              <a:t> 日期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2024/11/10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>
                <a:solidFill>
                  <a:prstClr val="black"/>
                </a:solidFill>
              </a:rPr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/>
              <a:pPr>
                <a:defRPr/>
              </a:pPr>
              <a:t>2024/11/10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6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/>
              <a:t>單位 </a:t>
            </a:r>
            <a:r>
              <a:rPr lang="en-US" altLang="zh-TW" dirty="0"/>
              <a:t>&amp;</a:t>
            </a:r>
            <a:r>
              <a:rPr lang="zh-TW" altLang="en-US" dirty="0"/>
              <a:t> 日期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72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43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0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6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9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9" r:id="rId1"/>
    <p:sldLayoutId id="2147485000" r:id="rId2"/>
    <p:sldLayoutId id="2147485001" r:id="rId3"/>
    <p:sldLayoutId id="2147485002" r:id="rId4"/>
    <p:sldLayoutId id="2147485003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6D471B-D358-46FD-B790-B478E46D25E8}" type="slidenum">
              <a:rPr lang="zh-TW" altLang="en-US" smtClean="0"/>
              <a:pPr>
                <a:defRPr/>
              </a:pPr>
              <a:t>0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95536" y="1844824"/>
            <a:ext cx="8352928" cy="7920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zh-TW" altLang="en-US" sz="2800" dirty="0"/>
              <a:t>文具及管總文具申請</a:t>
            </a:r>
            <a:endParaRPr kumimoji="0" lang="en-US" sz="2800" dirty="0"/>
          </a:p>
        </p:txBody>
      </p:sp>
    </p:spTree>
    <p:extLst>
      <p:ext uri="{BB962C8B-B14F-4D97-AF65-F5344CB8AC3E}">
        <p14:creationId xmlns:p14="http://schemas.microsoft.com/office/powerpoint/2010/main" val="397987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1D76CD-278D-6CA1-5599-8B7B5DA0B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9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81105EB-6C72-ADF1-F2F5-D4256182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 交貨日期</a:t>
            </a:r>
            <a:r>
              <a:rPr lang="en-US" altLang="zh-TW" dirty="0"/>
              <a:t>/</a:t>
            </a:r>
            <a:r>
              <a:rPr lang="zh-TW" altLang="en-US" dirty="0"/>
              <a:t>工廠</a:t>
            </a:r>
            <a:r>
              <a:rPr lang="en-US" altLang="zh-TW" dirty="0"/>
              <a:t>/</a:t>
            </a:r>
            <a:r>
              <a:rPr lang="zh-TW" altLang="en-US" dirty="0"/>
              <a:t>請購目的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9C347E-9B8D-E993-1F6C-445B659B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3" y="1618997"/>
            <a:ext cx="7516274" cy="36200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B27C1A-0A39-DE50-37D9-4D88C6A38FA5}"/>
              </a:ext>
            </a:extLst>
          </p:cNvPr>
          <p:cNvSpPr/>
          <p:nvPr/>
        </p:nvSpPr>
        <p:spPr>
          <a:xfrm>
            <a:off x="838484" y="3000760"/>
            <a:ext cx="3412387" cy="238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85EF82-0611-4061-ECEF-EFC494FAE715}"/>
              </a:ext>
            </a:extLst>
          </p:cNvPr>
          <p:cNvSpPr/>
          <p:nvPr/>
        </p:nvSpPr>
        <p:spPr>
          <a:xfrm>
            <a:off x="838484" y="3460368"/>
            <a:ext cx="3412387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715DC9-8535-C314-096F-F1EC3E40CC9D}"/>
              </a:ext>
            </a:extLst>
          </p:cNvPr>
          <p:cNvSpPr/>
          <p:nvPr/>
        </p:nvSpPr>
        <p:spPr>
          <a:xfrm>
            <a:off x="1564275" y="3975860"/>
            <a:ext cx="1368152" cy="1263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2AF737-120E-8677-7A77-4A0645213467}"/>
              </a:ext>
            </a:extLst>
          </p:cNvPr>
          <p:cNvSpPr/>
          <p:nvPr/>
        </p:nvSpPr>
        <p:spPr>
          <a:xfrm>
            <a:off x="4260598" y="3994174"/>
            <a:ext cx="897194" cy="1244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65D0A0E-D23E-E643-6798-3C5C5BA2E214}"/>
              </a:ext>
            </a:extLst>
          </p:cNvPr>
          <p:cNvCxnSpPr>
            <a:cxnSpLocks/>
          </p:cNvCxnSpPr>
          <p:nvPr/>
        </p:nvCxnSpPr>
        <p:spPr>
          <a:xfrm flipH="1">
            <a:off x="2248351" y="1170782"/>
            <a:ext cx="1334151" cy="1848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8378839-21DB-DD70-A584-44748A418C07}"/>
              </a:ext>
            </a:extLst>
          </p:cNvPr>
          <p:cNvCxnSpPr>
            <a:cxnSpLocks/>
          </p:cNvCxnSpPr>
          <p:nvPr/>
        </p:nvCxnSpPr>
        <p:spPr>
          <a:xfrm flipH="1">
            <a:off x="3890832" y="1097867"/>
            <a:ext cx="1044928" cy="1879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EDEAE33-9242-DB74-5C3F-50D93CC30F3B}"/>
              </a:ext>
            </a:extLst>
          </p:cNvPr>
          <p:cNvCxnSpPr>
            <a:cxnSpLocks/>
          </p:cNvCxnSpPr>
          <p:nvPr/>
        </p:nvCxnSpPr>
        <p:spPr>
          <a:xfrm flipH="1">
            <a:off x="4062592" y="1120397"/>
            <a:ext cx="1598145" cy="2483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71FED6-4433-3072-4D01-84430C899125}"/>
              </a:ext>
            </a:extLst>
          </p:cNvPr>
          <p:cNvSpPr txBox="1"/>
          <p:nvPr/>
        </p:nvSpPr>
        <p:spPr>
          <a:xfrm>
            <a:off x="2117336" y="5786220"/>
            <a:ext cx="29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輸入 物料編號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請購數量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5BDE472-BEBE-7501-5091-6C4937BABEF4}"/>
              </a:ext>
            </a:extLst>
          </p:cNvPr>
          <p:cNvCxnSpPr>
            <a:cxnSpLocks/>
          </p:cNvCxnSpPr>
          <p:nvPr/>
        </p:nvCxnSpPr>
        <p:spPr>
          <a:xfrm flipH="1" flipV="1">
            <a:off x="2450672" y="4221255"/>
            <a:ext cx="917696" cy="1583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C0AE3CF-21BA-EEC4-8C1B-F9DE55E31CD8}"/>
              </a:ext>
            </a:extLst>
          </p:cNvPr>
          <p:cNvCxnSpPr>
            <a:cxnSpLocks/>
          </p:cNvCxnSpPr>
          <p:nvPr/>
        </p:nvCxnSpPr>
        <p:spPr>
          <a:xfrm flipV="1">
            <a:off x="4153998" y="4203300"/>
            <a:ext cx="259298" cy="1582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4B8044-B3E0-8B68-5C7F-7B138ED411F1}"/>
              </a:ext>
            </a:extLst>
          </p:cNvPr>
          <p:cNvSpPr txBox="1"/>
          <p:nvPr/>
        </p:nvSpPr>
        <p:spPr>
          <a:xfrm>
            <a:off x="1927647" y="471544"/>
            <a:ext cx="389106" cy="3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3A0A326-D28A-A515-2433-2A980AB19FE3}"/>
              </a:ext>
            </a:extLst>
          </p:cNvPr>
          <p:cNvSpPr txBox="1"/>
          <p:nvPr/>
        </p:nvSpPr>
        <p:spPr>
          <a:xfrm>
            <a:off x="1812921" y="5797046"/>
            <a:ext cx="389106" cy="3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A04544-C297-455E-1F88-DE2C56CE1009}"/>
              </a:ext>
            </a:extLst>
          </p:cNvPr>
          <p:cNvSpPr txBox="1"/>
          <p:nvPr/>
        </p:nvSpPr>
        <p:spPr>
          <a:xfrm>
            <a:off x="7120482" y="1160777"/>
            <a:ext cx="3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C104AE-F18D-D99A-5F55-2A687D43A734}"/>
              </a:ext>
            </a:extLst>
          </p:cNvPr>
          <p:cNvSpPr txBox="1"/>
          <p:nvPr/>
        </p:nvSpPr>
        <p:spPr>
          <a:xfrm>
            <a:off x="7318637" y="1170782"/>
            <a:ext cx="126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按 </a:t>
            </a:r>
            <a:r>
              <a:rPr lang="en-US" altLang="zh-TW" dirty="0">
                <a:highlight>
                  <a:srgbClr val="FFFF00"/>
                </a:highlight>
              </a:rPr>
              <a:t>Submit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3F204A0-B9E3-32C5-DE6A-A4FAA634C9D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62859" y="1530109"/>
            <a:ext cx="1752176" cy="42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D202916-BBD4-039D-1AAB-14EA14C1AE85}"/>
              </a:ext>
            </a:extLst>
          </p:cNvPr>
          <p:cNvSpPr txBox="1"/>
          <p:nvPr/>
        </p:nvSpPr>
        <p:spPr>
          <a:xfrm>
            <a:off x="4785061" y="3166567"/>
            <a:ext cx="3677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WBS</a:t>
            </a:r>
            <a:r>
              <a:rPr lang="zh-TW" altLang="en-US" dirty="0">
                <a:highlight>
                  <a:srgbClr val="FFFF00"/>
                </a:highlight>
              </a:rPr>
              <a:t> 元素 輸入 </a:t>
            </a:r>
            <a:r>
              <a:rPr lang="en-US" dirty="0">
                <a:highlight>
                  <a:srgbClr val="FFFF00"/>
                </a:highlight>
              </a:rPr>
              <a:t>HQAAPM00S000001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361BE94-B732-D601-971C-593C53A5969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707904" y="3351233"/>
            <a:ext cx="1077157" cy="13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37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65BAB4-9AB9-4FD4-8779-D8E6111C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10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D93B72-7B17-AE67-0F79-A9F404F0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會收到 管總物品請購 需要核准通知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4ECC56-5C1C-7D2A-646F-1F6C3F2F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0" y="878121"/>
            <a:ext cx="5687219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117344-BA09-BC32-0BD9-00CA745CBD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2A7F4A-B6CC-522F-0656-3919DA6D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開啟網頁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CE2387-38F5-2EF6-A5B8-8043E0CC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56744"/>
            <a:ext cx="8726118" cy="26483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D0E985-53A2-F36D-97B4-9988531DEA2E}"/>
              </a:ext>
            </a:extLst>
          </p:cNvPr>
          <p:cNvSpPr/>
          <p:nvPr/>
        </p:nvSpPr>
        <p:spPr>
          <a:xfrm>
            <a:off x="4355976" y="2890721"/>
            <a:ext cx="1296144" cy="418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93758C5-4476-7D08-F932-0339B948B7C4}"/>
              </a:ext>
            </a:extLst>
          </p:cNvPr>
          <p:cNvCxnSpPr>
            <a:cxnSpLocks/>
          </p:cNvCxnSpPr>
          <p:nvPr/>
        </p:nvCxnSpPr>
        <p:spPr>
          <a:xfrm flipH="1">
            <a:off x="5364088" y="2073356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CE6E4E-0E66-7D7F-A1EF-B10229F5145D}"/>
              </a:ext>
            </a:extLst>
          </p:cNvPr>
          <p:cNvSpPr txBox="1"/>
          <p:nvPr/>
        </p:nvSpPr>
        <p:spPr>
          <a:xfrm>
            <a:off x="6279894" y="1704024"/>
            <a:ext cx="218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各類申請事項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703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>
            <a:extLst>
              <a:ext uri="{FF2B5EF4-FFF2-40B4-BE49-F238E27FC236}">
                <a16:creationId xmlns:a16="http://schemas.microsoft.com/office/drawing/2014/main" id="{E8F166BA-F04A-7CEF-5484-7AF5D3D84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1247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89">
            <a:extLst>
              <a:ext uri="{FF2B5EF4-FFF2-40B4-BE49-F238E27FC236}">
                <a16:creationId xmlns:a16="http://schemas.microsoft.com/office/drawing/2014/main" id="{B835D175-357E-0F35-C7DE-2909BA82D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9D44E6-60A6-4B7A-6A61-579103AD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</p:spPr>
        <p:txBody>
          <a:bodyPr/>
          <a:lstStyle/>
          <a:p>
            <a:r>
              <a:rPr lang="zh-TW" altLang="en-US" dirty="0"/>
              <a:t>文具及管總文具</a:t>
            </a:r>
            <a:r>
              <a:rPr kumimoji="0" lang="zh-TW" altLang="en-US" sz="2800" dirty="0"/>
              <a:t>申請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C8FC5-BEC6-B85A-A9DA-86F27876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602"/>
            <a:ext cx="9144000" cy="51717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1F48B1-B1ED-57B6-A699-58BFBF7AE944}"/>
              </a:ext>
            </a:extLst>
          </p:cNvPr>
          <p:cNvSpPr/>
          <p:nvPr/>
        </p:nvSpPr>
        <p:spPr>
          <a:xfrm>
            <a:off x="5364088" y="5755558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1054DF5-5B37-CBA4-8B8C-1D625E712D8F}"/>
              </a:ext>
            </a:extLst>
          </p:cNvPr>
          <p:cNvCxnSpPr>
            <a:cxnSpLocks/>
          </p:cNvCxnSpPr>
          <p:nvPr/>
        </p:nvCxnSpPr>
        <p:spPr>
          <a:xfrm flipH="1">
            <a:off x="6228184" y="4759033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3A8D31-F495-29FE-08F3-1E9F27CBE3BC}"/>
              </a:ext>
            </a:extLst>
          </p:cNvPr>
          <p:cNvSpPr txBox="1"/>
          <p:nvPr/>
        </p:nvSpPr>
        <p:spPr>
          <a:xfrm>
            <a:off x="5148064" y="4398314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請購申請 </a:t>
            </a:r>
            <a:r>
              <a:rPr lang="en-US" altLang="zh-TW" dirty="0">
                <a:highlight>
                  <a:srgbClr val="FFFF00"/>
                </a:highlight>
              </a:rPr>
              <a:t>- </a:t>
            </a:r>
            <a:r>
              <a:rPr lang="zh-TW" altLang="en-US" dirty="0">
                <a:highlight>
                  <a:srgbClr val="FFFF00"/>
                </a:highlight>
              </a:rPr>
              <a:t>光罩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文具管總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040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EDBA16-95AA-9923-C5D4-F6D23FF63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7EAA4D-561E-53DC-4070-9FF9FE95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文具申請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E22FBD-0624-4DD2-46BB-8D74AE80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871445"/>
            <a:ext cx="6258798" cy="31151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DBE4D8-7638-074D-A346-F30DE7CB03EA}"/>
              </a:ext>
            </a:extLst>
          </p:cNvPr>
          <p:cNvSpPr/>
          <p:nvPr/>
        </p:nvSpPr>
        <p:spPr>
          <a:xfrm>
            <a:off x="1840798" y="4383459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117C5EE-0017-C621-4CAA-70CAFDE12139}"/>
              </a:ext>
            </a:extLst>
          </p:cNvPr>
          <p:cNvCxnSpPr>
            <a:cxnSpLocks/>
          </p:cNvCxnSpPr>
          <p:nvPr/>
        </p:nvCxnSpPr>
        <p:spPr>
          <a:xfrm flipH="1">
            <a:off x="2704894" y="3386934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ED38AE-7764-C968-C32B-B0E995A82F1C}"/>
              </a:ext>
            </a:extLst>
          </p:cNvPr>
          <p:cNvSpPr txBox="1"/>
          <p:nvPr/>
        </p:nvSpPr>
        <p:spPr>
          <a:xfrm>
            <a:off x="3607896" y="3155968"/>
            <a:ext cx="17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文具類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543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E47410D-B3FF-22A4-2CFA-C6B91437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4" y="984452"/>
            <a:ext cx="8049748" cy="586821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F95F9E-71EF-2B40-3927-D67AF75FC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4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DAF37C6-03C9-C5C3-44F9-FBA2C10D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Excel </a:t>
            </a:r>
            <a:r>
              <a:rPr lang="zh-TW" altLang="en-US" dirty="0"/>
              <a:t>檔案 </a:t>
            </a:r>
            <a:r>
              <a:rPr lang="en-US" altLang="zh-TW" dirty="0"/>
              <a:t>(</a:t>
            </a:r>
            <a:r>
              <a:rPr lang="zh-TW" altLang="en-US" dirty="0"/>
              <a:t>檔案明年找總務</a:t>
            </a:r>
            <a:r>
              <a:rPr lang="en-US" altLang="zh-TW" dirty="0"/>
              <a:t>)</a:t>
            </a:r>
            <a:endParaRPr 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ED1D35AB-2019-F58A-4B94-894B2466E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890789"/>
              </p:ext>
            </p:extLst>
          </p:nvPr>
        </p:nvGraphicFramePr>
        <p:xfrm>
          <a:off x="7591702" y="27636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525" progId="Excel.Sheet.12">
                  <p:embed/>
                </p:oleObj>
              </mc:Choice>
              <mc:Fallback>
                <p:oleObj name="Worksheet" showAsIcon="1" r:id="rId3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91702" y="27636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B66F3EB-C7D8-83FE-F6E5-D2BCEC6F7786}"/>
              </a:ext>
            </a:extLst>
          </p:cNvPr>
          <p:cNvSpPr/>
          <p:nvPr/>
        </p:nvSpPr>
        <p:spPr>
          <a:xfrm>
            <a:off x="3059832" y="6434392"/>
            <a:ext cx="2088232" cy="418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2CA4FBD-74CC-0158-DEF9-9CACCD6C7609}"/>
              </a:ext>
            </a:extLst>
          </p:cNvPr>
          <p:cNvCxnSpPr>
            <a:cxnSpLocks/>
          </p:cNvCxnSpPr>
          <p:nvPr/>
        </p:nvCxnSpPr>
        <p:spPr>
          <a:xfrm flipH="1">
            <a:off x="4067944" y="5617027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2ED182-E621-2613-43C5-6E47FE609D15}"/>
              </a:ext>
            </a:extLst>
          </p:cNvPr>
          <p:cNvSpPr txBox="1"/>
          <p:nvPr/>
        </p:nvSpPr>
        <p:spPr>
          <a:xfrm>
            <a:off x="3035613" y="5151066"/>
            <a:ext cx="376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</a:t>
            </a:r>
            <a:r>
              <a:rPr lang="en-US" altLang="zh-TW" dirty="0">
                <a:highlight>
                  <a:srgbClr val="FFFF00"/>
                </a:highlight>
              </a:rPr>
              <a:t>2023~2024 </a:t>
            </a:r>
            <a:r>
              <a:rPr lang="zh-TW" altLang="en-US" dirty="0">
                <a:highlight>
                  <a:srgbClr val="FFFF00"/>
                </a:highlight>
              </a:rPr>
              <a:t>文具類 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含商品照片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445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993637-3706-067E-A11B-133321FD7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5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0415DD7-FE31-D657-D2FA-115C83E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 交貨日期</a:t>
            </a:r>
            <a:r>
              <a:rPr lang="en-US" altLang="zh-TW" dirty="0"/>
              <a:t>/</a:t>
            </a:r>
            <a:r>
              <a:rPr lang="zh-TW" altLang="en-US" dirty="0"/>
              <a:t>工廠</a:t>
            </a:r>
            <a:r>
              <a:rPr lang="en-US" altLang="zh-TW" dirty="0"/>
              <a:t>/</a:t>
            </a:r>
            <a:r>
              <a:rPr lang="zh-TW" altLang="en-US" dirty="0"/>
              <a:t>請購目的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5685BA-E01E-55C1-14C2-BF99D980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3" y="1363620"/>
            <a:ext cx="7544853" cy="46774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A40914E-1A66-25A6-A72A-489A8519B66D}"/>
              </a:ext>
            </a:extLst>
          </p:cNvPr>
          <p:cNvSpPr/>
          <p:nvPr/>
        </p:nvSpPr>
        <p:spPr>
          <a:xfrm>
            <a:off x="799572" y="2708920"/>
            <a:ext cx="3412387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333B01-5A08-D2AB-6A6F-781813A361B7}"/>
              </a:ext>
            </a:extLst>
          </p:cNvPr>
          <p:cNvSpPr/>
          <p:nvPr/>
        </p:nvSpPr>
        <p:spPr>
          <a:xfrm>
            <a:off x="799572" y="3168528"/>
            <a:ext cx="3412387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844BE9-DE0F-82E0-E0C1-E635E933E03B}"/>
              </a:ext>
            </a:extLst>
          </p:cNvPr>
          <p:cNvSpPr/>
          <p:nvPr/>
        </p:nvSpPr>
        <p:spPr>
          <a:xfrm>
            <a:off x="1525363" y="3684020"/>
            <a:ext cx="1368152" cy="1113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A0CB9-06D3-453F-A504-14ACE5DA0A14}"/>
              </a:ext>
            </a:extLst>
          </p:cNvPr>
          <p:cNvSpPr/>
          <p:nvPr/>
        </p:nvSpPr>
        <p:spPr>
          <a:xfrm>
            <a:off x="4211958" y="3702334"/>
            <a:ext cx="936106" cy="1113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14461AE-A36A-AE08-1085-7FBEAB5CA703}"/>
              </a:ext>
            </a:extLst>
          </p:cNvPr>
          <p:cNvCxnSpPr>
            <a:cxnSpLocks/>
          </p:cNvCxnSpPr>
          <p:nvPr/>
        </p:nvCxnSpPr>
        <p:spPr>
          <a:xfrm flipH="1">
            <a:off x="2209439" y="878942"/>
            <a:ext cx="1334151" cy="1848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16034B4-32CA-F4CC-D04D-38617CD5DB4B}"/>
              </a:ext>
            </a:extLst>
          </p:cNvPr>
          <p:cNvCxnSpPr>
            <a:cxnSpLocks/>
          </p:cNvCxnSpPr>
          <p:nvPr/>
        </p:nvCxnSpPr>
        <p:spPr>
          <a:xfrm flipH="1">
            <a:off x="3851920" y="806027"/>
            <a:ext cx="1044928" cy="1879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8E50D56-7A9B-FD9B-857E-A606813A00C0}"/>
              </a:ext>
            </a:extLst>
          </p:cNvPr>
          <p:cNvCxnSpPr>
            <a:cxnSpLocks/>
          </p:cNvCxnSpPr>
          <p:nvPr/>
        </p:nvCxnSpPr>
        <p:spPr>
          <a:xfrm flipH="1">
            <a:off x="4023680" y="828557"/>
            <a:ext cx="1598145" cy="2483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84CDABF-D1B6-1FAC-1606-2EC5F4E7E7B6}"/>
              </a:ext>
            </a:extLst>
          </p:cNvPr>
          <p:cNvSpPr txBox="1"/>
          <p:nvPr/>
        </p:nvSpPr>
        <p:spPr>
          <a:xfrm>
            <a:off x="2078424" y="5494380"/>
            <a:ext cx="29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輸入 物料編號 </a:t>
            </a:r>
            <a:r>
              <a:rPr lang="en-US" altLang="zh-TW" dirty="0">
                <a:highlight>
                  <a:srgbClr val="FFFF00"/>
                </a:highlight>
              </a:rPr>
              <a:t>/</a:t>
            </a:r>
            <a:r>
              <a:rPr lang="zh-TW" altLang="en-US" dirty="0">
                <a:highlight>
                  <a:srgbClr val="FFFF00"/>
                </a:highlight>
              </a:rPr>
              <a:t> 請購數量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C35F2AD-661E-9705-2FA4-9F41E093368B}"/>
              </a:ext>
            </a:extLst>
          </p:cNvPr>
          <p:cNvCxnSpPr>
            <a:cxnSpLocks/>
          </p:cNvCxnSpPr>
          <p:nvPr/>
        </p:nvCxnSpPr>
        <p:spPr>
          <a:xfrm flipH="1" flipV="1">
            <a:off x="2411760" y="3929415"/>
            <a:ext cx="917696" cy="1583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1EEE005-01BF-1EE6-3004-660E3586BB1F}"/>
              </a:ext>
            </a:extLst>
          </p:cNvPr>
          <p:cNvCxnSpPr>
            <a:cxnSpLocks/>
          </p:cNvCxnSpPr>
          <p:nvPr/>
        </p:nvCxnSpPr>
        <p:spPr>
          <a:xfrm flipV="1">
            <a:off x="4115086" y="3911460"/>
            <a:ext cx="259298" cy="1582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BA0A6A-1D36-4410-5AC5-2E00FB3B9394}"/>
              </a:ext>
            </a:extLst>
          </p:cNvPr>
          <p:cNvSpPr txBox="1"/>
          <p:nvPr/>
        </p:nvSpPr>
        <p:spPr>
          <a:xfrm>
            <a:off x="1883871" y="455049"/>
            <a:ext cx="389106" cy="3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AFDE4-3CB5-FFC3-EB4E-2B051A6185CA}"/>
              </a:ext>
            </a:extLst>
          </p:cNvPr>
          <p:cNvSpPr txBox="1"/>
          <p:nvPr/>
        </p:nvSpPr>
        <p:spPr>
          <a:xfrm>
            <a:off x="1774009" y="5505206"/>
            <a:ext cx="389106" cy="3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EF94A5A-0A6F-68E8-B15E-EF0609EDA438}"/>
              </a:ext>
            </a:extLst>
          </p:cNvPr>
          <p:cNvSpPr txBox="1"/>
          <p:nvPr/>
        </p:nvSpPr>
        <p:spPr>
          <a:xfrm>
            <a:off x="7081570" y="868937"/>
            <a:ext cx="3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E98E0A-DC77-5C2D-23EF-16A30D8D9285}"/>
              </a:ext>
            </a:extLst>
          </p:cNvPr>
          <p:cNvSpPr txBox="1"/>
          <p:nvPr/>
        </p:nvSpPr>
        <p:spPr>
          <a:xfrm>
            <a:off x="7279725" y="878942"/>
            <a:ext cx="126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按 </a:t>
            </a:r>
            <a:r>
              <a:rPr lang="en-US" altLang="zh-TW" dirty="0">
                <a:highlight>
                  <a:srgbClr val="FFFF00"/>
                </a:highlight>
              </a:rPr>
              <a:t>Submit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89A4B33-06F6-9C3F-6C61-E5B3FD16FBD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523947" y="1238269"/>
            <a:ext cx="1752176" cy="42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8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01E224-1EC3-D4A6-632B-0662E856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6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276BF16-2015-96F5-C0CB-90FEA1DC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會收到 文具請購 需要核准通知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588E7E-9FBE-F471-6D8A-396CA1CF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49" y="908720"/>
            <a:ext cx="4848902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F33502-F06F-A24E-C321-57187465F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7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7D9EE7E-C7C9-ED15-2DD6-E8E41C01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管總文具申請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BCDEE4-6B34-0389-C224-E914B3D4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37" y="1838103"/>
            <a:ext cx="6268325" cy="31817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6BD2CC-6E9D-CAA1-BEB3-6C2D87A8B22C}"/>
              </a:ext>
            </a:extLst>
          </p:cNvPr>
          <p:cNvSpPr/>
          <p:nvPr/>
        </p:nvSpPr>
        <p:spPr>
          <a:xfrm>
            <a:off x="3541586" y="4365104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2E062CF-C688-539B-B1FA-886D3B364F4C}"/>
              </a:ext>
            </a:extLst>
          </p:cNvPr>
          <p:cNvCxnSpPr>
            <a:cxnSpLocks/>
          </p:cNvCxnSpPr>
          <p:nvPr/>
        </p:nvCxnSpPr>
        <p:spPr>
          <a:xfrm flipH="1">
            <a:off x="4405682" y="3368579"/>
            <a:ext cx="915806" cy="7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78977A-D1D4-0B36-DF9B-E2A3DA57A6EA}"/>
              </a:ext>
            </a:extLst>
          </p:cNvPr>
          <p:cNvSpPr txBox="1"/>
          <p:nvPr/>
        </p:nvSpPr>
        <p:spPr>
          <a:xfrm>
            <a:off x="5308684" y="3137613"/>
            <a:ext cx="17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管總類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629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118946-4812-CF7B-FDC4-B645E5C0E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8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64D2141-0521-A233-38B3-1E795C2E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Excel </a:t>
            </a:r>
            <a:r>
              <a:rPr lang="zh-TW" altLang="en-US" dirty="0"/>
              <a:t>檔案 </a:t>
            </a:r>
            <a:r>
              <a:rPr lang="en-US" altLang="zh-TW" dirty="0"/>
              <a:t>(</a:t>
            </a:r>
            <a:r>
              <a:rPr lang="zh-TW" altLang="en-US" dirty="0"/>
              <a:t>檔案明年找總務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8BA7F-DBE3-1072-0AEF-6067084A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0" y="908720"/>
            <a:ext cx="8125959" cy="58682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97AE08-A7EC-17A0-FAD0-04286082C577}"/>
              </a:ext>
            </a:extLst>
          </p:cNvPr>
          <p:cNvSpPr/>
          <p:nvPr/>
        </p:nvSpPr>
        <p:spPr>
          <a:xfrm>
            <a:off x="5364088" y="6439721"/>
            <a:ext cx="2088232" cy="418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34646A-C56B-1FB9-7B9F-3A872221B534}"/>
              </a:ext>
            </a:extLst>
          </p:cNvPr>
          <p:cNvCxnSpPr>
            <a:cxnSpLocks/>
          </p:cNvCxnSpPr>
          <p:nvPr/>
        </p:nvCxnSpPr>
        <p:spPr>
          <a:xfrm>
            <a:off x="4983750" y="5617027"/>
            <a:ext cx="1604474" cy="764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5607D5-4959-CC31-3D91-6A200BF557C8}"/>
              </a:ext>
            </a:extLst>
          </p:cNvPr>
          <p:cNvSpPr txBox="1"/>
          <p:nvPr/>
        </p:nvSpPr>
        <p:spPr>
          <a:xfrm>
            <a:off x="3035613" y="5151066"/>
            <a:ext cx="376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點擊 </a:t>
            </a:r>
            <a:r>
              <a:rPr lang="en-US" altLang="zh-TW" dirty="0">
                <a:highlight>
                  <a:srgbClr val="FFFF00"/>
                </a:highlight>
              </a:rPr>
              <a:t>2023~2024 </a:t>
            </a:r>
            <a:r>
              <a:rPr lang="zh-TW" altLang="en-US" dirty="0">
                <a:highlight>
                  <a:srgbClr val="FFFF00"/>
                </a:highlight>
              </a:rPr>
              <a:t>管總類 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含商品照片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208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D382D93E-2480-468D-8001-CC0459944B8C" xsi:nil="true"/>
    <week xmlns="D382D93E-2480-468D-8001-CC0459944B8C" xsi:nil="true"/>
    <Status xmlns="D382D93E-2480-468D-8001-CC0459944B8C" xsi:nil="true"/>
    <Description xmlns="D382D93E-2480-468D-8001-CC0459944B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982D380248D468001CC0459944B8C" ma:contentTypeVersion="0" ma:contentTypeDescription="Create a new document." ma:contentTypeScope="" ma:versionID="ef01913f5f3fa06f9dc38835ddfe3714">
  <xsd:schema xmlns:xsd="http://www.w3.org/2001/XMLSchema" xmlns:xs="http://www.w3.org/2001/XMLSchema" xmlns:p="http://schemas.microsoft.com/office/2006/metadata/properties" xmlns:ns2="D382D93E-2480-468D-8001-CC0459944B8C" targetNamespace="http://schemas.microsoft.com/office/2006/metadata/properties" ma:root="true" ma:fieldsID="2397789e93110a84f930f733926bd105" ns2:_="">
    <xsd:import namespace="D382D93E-2480-468D-8001-CC0459944B8C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  <xsd:element ref="ns2:wee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2D93E-2480-468D-8001-CC0459944B8C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擁有人" ma:internalName="Owner">
      <xsd:simpleType>
        <xsd:restriction base="dms:Text"/>
      </xsd:simpleType>
    </xsd:element>
    <xsd:element name="Description" ma:index="9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0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1" nillable="true" ma:displayName="Hit Rates" ma:internalName="SPSPlus_DocField1" ma:readOnly="true">
      <xsd:simpleType>
        <xsd:restriction base="dms:Unknown"/>
      </xsd:simpleType>
    </xsd:element>
    <xsd:element name="SPSPlus_DocField2" ma:index="12" nillable="true" ma:displayName="Vote of useful" ma:internalName="SPSPlus_DocField2" ma:readOnly="true">
      <xsd:simpleType>
        <xsd:restriction base="dms:Unknown"/>
      </xsd:simpleType>
    </xsd:element>
    <xsd:element name="SPSPlus_DocField3" ma:index="13" nillable="true" ma:displayName="Vote of useless" ma:internalName="SPSPlus_DocField3" ma:readOnly="true">
      <xsd:simpleType>
        <xsd:restriction base="dms:Unknown"/>
      </xsd:simpleType>
    </xsd:element>
    <xsd:element name="week" ma:index="14" nillable="true" ma:displayName="week" ma:internalName="week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11116-2882-48F6-8F3B-8BE7C43F6DB3}">
  <ds:schemaRefs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382D93E-2480-468D-8001-CC0459944B8C"/>
  </ds:schemaRefs>
</ds:datastoreItem>
</file>

<file path=customXml/itemProps2.xml><?xml version="1.0" encoding="utf-8"?>
<ds:datastoreItem xmlns:ds="http://schemas.openxmlformats.org/officeDocument/2006/customXml" ds:itemID="{6DBDB55F-B23D-41C7-AB01-3C92D43C0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82D93E-2480-468D-8001-CC0459944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182261</TotalTime>
  <Words>160</Words>
  <Application>Microsoft Office PowerPoint</Application>
  <PresentationFormat>如螢幕大小 (4:3)</PresentationFormat>
  <Paragraphs>38</Paragraphs>
  <Slides>11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1_Office Theme</vt:lpstr>
      <vt:lpstr>Worksheet</vt:lpstr>
      <vt:lpstr>PowerPoint 簡報</vt:lpstr>
      <vt:lpstr>開啟網頁</vt:lpstr>
      <vt:lpstr>文具及管總文具申請</vt:lpstr>
      <vt:lpstr>文具申請</vt:lpstr>
      <vt:lpstr>開啟 Excel 檔案 (檔案明年找總務)</vt:lpstr>
      <vt:lpstr>選擇 交貨日期/工廠/請購目的</vt:lpstr>
      <vt:lpstr>會收到 文具請購 需要核准通知</vt:lpstr>
      <vt:lpstr>管總文具申請</vt:lpstr>
      <vt:lpstr>開啟 Excel 檔案 (檔案明年找總務)</vt:lpstr>
      <vt:lpstr>選擇 交貨日期/工廠/請購目的</vt:lpstr>
      <vt:lpstr>會收到 管總物品請購 需要核准通知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S400 Capital Budge Plan</dc:title>
  <dc:creator>SCCHEN1@nuvoton.com</dc:creator>
  <cp:lastModifiedBy>S210 WCChen3</cp:lastModifiedBy>
  <cp:revision>1879</cp:revision>
  <cp:lastPrinted>2021-10-06T02:29:51Z</cp:lastPrinted>
  <dcterms:created xsi:type="dcterms:W3CDTF">2012-03-21T02:57:47Z</dcterms:created>
  <dcterms:modified xsi:type="dcterms:W3CDTF">2024-11-10T06:24:54Z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0x0101003ED982D380248D468001CC0459944B8C</vt:lpwstr>
  </property>
  <property fmtid="{D5CDD505-2E9C-101B-9397-08002B2CF9AE}" pid="3" name="vti_description">
    <vt:lpwstr/>
  </property>
</Properties>
</file>